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43891200" cy="219456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PHERE-poster-48x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91200" cy="21945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